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6" r:id="rId14"/>
    <p:sldId id="267" r:id="rId15"/>
    <p:sldId id="271" r:id="rId16"/>
    <p:sldId id="269" r:id="rId17"/>
    <p:sldId id="288" r:id="rId18"/>
    <p:sldId id="287" r:id="rId19"/>
    <p:sldId id="289" r:id="rId20"/>
    <p:sldId id="290" r:id="rId21"/>
    <p:sldId id="275" r:id="rId22"/>
    <p:sldId id="291" r:id="rId23"/>
    <p:sldId id="278" r:id="rId24"/>
    <p:sldId id="276" r:id="rId25"/>
    <p:sldId id="277" r:id="rId26"/>
    <p:sldId id="284" r:id="rId27"/>
  </p:sldIdLst>
  <p:sldSz cx="18288000" cy="10287000"/>
  <p:notesSz cx="6858000" cy="9144000"/>
  <p:embeddedFontLst>
    <p:embeddedFont>
      <p:font typeface="Akzidenz-Grotesk" panose="020B0604020202020204" charset="0"/>
      <p:regular r:id="rId28"/>
    </p:embeddedFont>
    <p:embeddedFont>
      <p:font typeface="Akzidenz-Grotesk Italics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eue Machina Ultra-Bold" panose="020B0604020202020204" charset="0"/>
      <p:regular r:id="rId34"/>
    </p:embeddedFont>
    <p:embeddedFont>
      <p:font typeface="Parkinsans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100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svg"/><Relationship Id="rId7" Type="http://schemas.openxmlformats.org/officeDocument/2006/relationships/image" Target="../media/image6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1371600" y="7895794"/>
            <a:ext cx="13520743" cy="6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996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32765" y="790575"/>
            <a:ext cx="14564635" cy="1092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732765" y="790575"/>
            <a:ext cx="13733345" cy="111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F28CBF-562A-4367-822E-87E7AAED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067849"/>
            <a:ext cx="13938506" cy="7876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91498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480885" y="3238500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0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153059"/>
            <a:ext cx="471012" cy="497153"/>
            <a:chOff x="0" y="0"/>
            <a:chExt cx="62801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416202" y="887285"/>
            <a:ext cx="7261198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30F8AFB-76C2-4EB6-B3BD-68308490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5188422"/>
            <a:ext cx="4776176" cy="6497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604309" y="4846981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43712"/>
            <a:ext cx="8013170" cy="557716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69B611-A319-40FF-8408-9EFEEB323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071" y="1377991"/>
            <a:ext cx="7959592" cy="8530737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5921321" y="3207342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211653" y="8642305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9F611DE-AD7A-410D-B976-2D724DEA2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990" y="2476500"/>
            <a:ext cx="6181049" cy="655533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99" y="5365585"/>
            <a:ext cx="5649113" cy="473458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554" y="1519082"/>
            <a:ext cx="6021060" cy="54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887561"/>
            <a:ext cx="9754579" cy="7126598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37407" y="3366046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37407" y="3958449"/>
            <a:ext cx="458606" cy="497153"/>
            <a:chOff x="0" y="0"/>
            <a:chExt cx="611475" cy="6628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37407" y="4560378"/>
            <a:ext cx="458606" cy="497153"/>
            <a:chOff x="0" y="0"/>
            <a:chExt cx="611475" cy="66287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27882" y="5167069"/>
            <a:ext cx="458606" cy="497153"/>
            <a:chOff x="0" y="0"/>
            <a:chExt cx="611475" cy="6628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37407" y="5866108"/>
            <a:ext cx="458606" cy="497153"/>
            <a:chOff x="0" y="0"/>
            <a:chExt cx="611475" cy="66287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49918" y="6496611"/>
            <a:ext cx="814535" cy="473659"/>
            <a:chOff x="0" y="0"/>
            <a:chExt cx="1086046" cy="631546"/>
          </a:xfrm>
        </p:grpSpPr>
        <p:grpSp>
          <p:nvGrpSpPr>
            <p:cNvPr id="32" name="Group 32"/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101813"/>
              <a:ext cx="1086046" cy="73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1" spc="-489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27882" y="7065521"/>
            <a:ext cx="458606" cy="497153"/>
            <a:chOff x="0" y="0"/>
            <a:chExt cx="611475" cy="66287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283616" y="1723207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1563" y="3250325"/>
            <a:ext cx="427863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1563" y="3852251"/>
            <a:ext cx="7404915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1563" y="4454177"/>
            <a:ext cx="3213126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28365" y="5771968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Maquette et choix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ux</a:t>
            </a: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/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ui</a:t>
            </a:r>
            <a:endParaRPr lang="en-US" sz="3302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851563" y="6363572"/>
            <a:ext cx="414165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1563" y="6965498"/>
            <a:ext cx="3670539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1678" y="5143500"/>
            <a:ext cx="5897413" cy="557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MCD - MLD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413383" y="8533152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08" y="4959660"/>
            <a:ext cx="5611008" cy="355332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7790CF-58D2-4371-96A1-5F36DD879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390" y="1519082"/>
            <a:ext cx="5687219" cy="57539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746B0EE-CE89-4A3C-ADFD-8C57015FA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783" y="2034872"/>
            <a:ext cx="5501880" cy="66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3493370" y="6414271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4064" y="3917474"/>
            <a:ext cx="5760720" cy="1440180"/>
          </a:xfrm>
          <a:prstGeom prst="rect">
            <a:avLst/>
          </a:prstGeom>
        </p:spPr>
      </p:pic>
      <p:sp>
        <p:nvSpPr>
          <p:cNvPr id="21" name="TextBox 14">
            <a:extLst>
              <a:ext uri="{FF2B5EF4-FFF2-40B4-BE49-F238E27FC236}">
                <a16:creationId xmlns:a16="http://schemas.microsoft.com/office/drawing/2014/main" id="{70F68FDD-E5C1-4B23-BC7F-A68596A4F63C}"/>
              </a:ext>
            </a:extLst>
          </p:cNvPr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A03512-5F50-40AC-B252-99833E80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38" y="4279351"/>
            <a:ext cx="7491669" cy="32711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F5B3026-A0EF-4F15-A59D-21A1363E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007" y="5210342"/>
            <a:ext cx="7068673" cy="14091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1" y="78423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5847347" y="4571679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Commercial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5839979" y="3258201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0004" y="8364033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2182" y="8490389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37" y="8247340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9" y="940188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9152965" y="8631337"/>
            <a:ext cx="79534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F175A68-CE64-4152-A520-5D66F4F786F2}"/>
              </a:ext>
            </a:extLst>
          </p:cNvPr>
          <p:cNvSpPr txBox="1"/>
          <p:nvPr/>
        </p:nvSpPr>
        <p:spPr>
          <a:xfrm>
            <a:off x="6605811" y="4229100"/>
            <a:ext cx="44196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Petite animation</a:t>
            </a:r>
          </a:p>
        </p:txBody>
      </p:sp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4997579" y="783274"/>
            <a:ext cx="6238591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5877615" y="1333759"/>
            <a:ext cx="458606" cy="497153"/>
            <a:chOff x="0" y="0"/>
            <a:chExt cx="611475" cy="66287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569327" y="1192668"/>
            <a:ext cx="4666843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3705835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3" y="3711278"/>
            <a:ext cx="3691690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9" y="4875321"/>
            <a:ext cx="5638800" cy="4306779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36684" y="5323041"/>
            <a:ext cx="4974249" cy="3278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601199" y="4880764"/>
            <a:ext cx="7499487" cy="3479785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5328484"/>
            <a:ext cx="6615648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7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04596" y="3741833"/>
            <a:ext cx="2983602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Administrateur</a:t>
            </a:r>
            <a:endParaRPr lang="en-US" sz="3002" b="1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04409" y="4631710"/>
            <a:ext cx="5638800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36684" y="5079430"/>
            <a:ext cx="497424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760423" y="3727851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840156" y="4875321"/>
            <a:ext cx="6076244" cy="1334979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1172431" y="5323041"/>
            <a:ext cx="559156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55503" y="5707851"/>
            <a:ext cx="2819400" cy="3278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7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069486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94507" y="797153"/>
            <a:ext cx="1030034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220</Words>
  <Application>Microsoft Office PowerPoint</Application>
  <PresentationFormat>Personnalisé</PresentationFormat>
  <Paragraphs>105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Parkinsans</vt:lpstr>
      <vt:lpstr>Arial</vt:lpstr>
      <vt:lpstr>Calibri</vt:lpstr>
      <vt:lpstr>Neue Machina Ultra-Bold</vt:lpstr>
      <vt:lpstr>Akzidenz-Grotesk Italics</vt:lpstr>
      <vt:lpstr>Akzidenz-Grotesk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81</cp:revision>
  <dcterms:created xsi:type="dcterms:W3CDTF">2006-08-16T00:00:00Z</dcterms:created>
  <dcterms:modified xsi:type="dcterms:W3CDTF">2025-05-16T13:04:58Z</dcterms:modified>
  <dc:identifier>DAGft9RhVaU</dc:identifier>
</cp:coreProperties>
</file>